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B7260-28D6-4E0A-886D-814FA5D96DA7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BC19-6487-406E-BB00-EF480C31AA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882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B7260-28D6-4E0A-886D-814FA5D96DA7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BC19-6487-406E-BB00-EF480C31AA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95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B7260-28D6-4E0A-886D-814FA5D96DA7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BC19-6487-406E-BB00-EF480C31AA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247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B7260-28D6-4E0A-886D-814FA5D96DA7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BC19-6487-406E-BB00-EF480C31AA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147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B7260-28D6-4E0A-886D-814FA5D96DA7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BC19-6487-406E-BB00-EF480C31AA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18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B7260-28D6-4E0A-886D-814FA5D96DA7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BC19-6487-406E-BB00-EF480C31AA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218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B7260-28D6-4E0A-886D-814FA5D96DA7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BC19-6487-406E-BB00-EF480C31AA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235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B7260-28D6-4E0A-886D-814FA5D96DA7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BC19-6487-406E-BB00-EF480C31AA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344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B7260-28D6-4E0A-886D-814FA5D96DA7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BC19-6487-406E-BB00-EF480C31AA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805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B7260-28D6-4E0A-886D-814FA5D96DA7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BC19-6487-406E-BB00-EF480C31AA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462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B7260-28D6-4E0A-886D-814FA5D96DA7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BC19-6487-406E-BB00-EF480C31AA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372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B7260-28D6-4E0A-886D-814FA5D96DA7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BBC19-6487-406E-BB00-EF480C31AA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36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746" y="0"/>
            <a:ext cx="4562475" cy="2998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0" y="299803"/>
            <a:ext cx="978217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00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44175" cy="2114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4550"/>
            <a:ext cx="71056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703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7" y="104775"/>
            <a:ext cx="1033462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586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7" y="800100"/>
            <a:ext cx="102965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216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248" y="0"/>
            <a:ext cx="7809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888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12" y="1166812"/>
            <a:ext cx="104679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370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471487"/>
            <a:ext cx="1011555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576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75" y="314325"/>
            <a:ext cx="634365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946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" y="442912"/>
            <a:ext cx="1004887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345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6512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65454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7863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45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960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1078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16622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4355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57928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6296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7343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521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48875" cy="3686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6175"/>
            <a:ext cx="115728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49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108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9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7" y="0"/>
            <a:ext cx="971550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63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75"/>
            <a:ext cx="102965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85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537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7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8" y="0"/>
            <a:ext cx="7935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44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9" y="0"/>
            <a:ext cx="6715125" cy="485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9" y="485775"/>
            <a:ext cx="7694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76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552450"/>
            <a:ext cx="962025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91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4882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9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51" y="0"/>
            <a:ext cx="4962525" cy="495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8" y="389744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03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4882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96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613896" cy="19337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3730"/>
            <a:ext cx="11419024" cy="42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76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352"/>
            <a:ext cx="11212643" cy="638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82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690"/>
            <a:ext cx="11557416" cy="632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7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44025" cy="819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4984"/>
            <a:ext cx="86868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4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2500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07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9" y="0"/>
            <a:ext cx="9629775" cy="4229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9100"/>
            <a:ext cx="9467850" cy="933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9" y="5162550"/>
            <a:ext cx="89249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69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8692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29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03" y="352112"/>
            <a:ext cx="970597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95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67850" cy="2609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682" y="2786686"/>
            <a:ext cx="65722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11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8" y="0"/>
            <a:ext cx="9515475" cy="1466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8" y="1611364"/>
            <a:ext cx="96964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56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58" y="1497845"/>
            <a:ext cx="447675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88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10725" cy="6105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3137"/>
            <a:ext cx="9401175" cy="1609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01" y="7662862"/>
            <a:ext cx="22098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15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92" y="0"/>
            <a:ext cx="9150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56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440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81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58325" cy="3905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91" y="3905250"/>
            <a:ext cx="52292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72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3792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682" y="1515411"/>
            <a:ext cx="5048250" cy="5086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79" y="1736438"/>
            <a:ext cx="48768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52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43" y="0"/>
            <a:ext cx="9545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79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39" y="0"/>
            <a:ext cx="1041082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24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7" y="333375"/>
            <a:ext cx="10296525" cy="6191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7" y="6477000"/>
            <a:ext cx="14859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55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50552" cy="647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17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845"/>
            <a:ext cx="10353675" cy="2019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0145"/>
            <a:ext cx="774382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4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441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61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68" y="114144"/>
            <a:ext cx="57531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04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23" y="247260"/>
            <a:ext cx="10125075" cy="3095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8428"/>
            <a:ext cx="86868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73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82250" cy="990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48" y="1278536"/>
            <a:ext cx="85915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40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1557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25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4" y="193857"/>
            <a:ext cx="9810750" cy="4581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8" y="5041457"/>
            <a:ext cx="42386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907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2" y="175666"/>
            <a:ext cx="102393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65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1181100"/>
            <a:ext cx="102489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3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4" y="141860"/>
            <a:ext cx="10277475" cy="2466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8835"/>
            <a:ext cx="103536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20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41966" cy="524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247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26" y="270681"/>
            <a:ext cx="103536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28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1619250"/>
            <a:ext cx="10182225" cy="3619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12" y="4752506"/>
            <a:ext cx="714375" cy="2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62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447800"/>
            <a:ext cx="10287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236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9173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191" y="6367384"/>
            <a:ext cx="48482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288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657225"/>
            <a:ext cx="10267950" cy="5543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60" y="5934075"/>
            <a:ext cx="1714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53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938"/>
            <a:ext cx="11087959" cy="65181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81" y="6216997"/>
            <a:ext cx="2133600" cy="41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44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8" y="239608"/>
            <a:ext cx="1033462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73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53" y="495456"/>
            <a:ext cx="101631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493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2" y="140922"/>
            <a:ext cx="10325100" cy="1209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597"/>
            <a:ext cx="10165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539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1" y="202055"/>
            <a:ext cx="103632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46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6" y="0"/>
            <a:ext cx="11843528" cy="443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375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06036"/>
            <a:ext cx="102012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506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423862"/>
            <a:ext cx="10344150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573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1438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640"/>
            <a:ext cx="100679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489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7" y="137410"/>
            <a:ext cx="683895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75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23"/>
            <a:ext cx="10277475" cy="2066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8948"/>
            <a:ext cx="1030605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96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4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048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81" y="265685"/>
            <a:ext cx="97917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892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14" y="0"/>
            <a:ext cx="7562850" cy="5495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14" y="5760361"/>
            <a:ext cx="839152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598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244527"/>
            <a:ext cx="100965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549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8" y="276927"/>
            <a:ext cx="86296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67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88463" cy="374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97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160"/>
            <a:ext cx="101822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595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4" y="0"/>
            <a:ext cx="9101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14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1" y="0"/>
            <a:ext cx="10583836" cy="639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795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2348"/>
            <a:ext cx="11602387" cy="566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993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42" y="164579"/>
            <a:ext cx="101727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514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58375" cy="400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5" y="400050"/>
            <a:ext cx="9908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873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39350" cy="2952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0" y="3131617"/>
            <a:ext cx="86963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796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75" y="0"/>
            <a:ext cx="1019175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186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02"/>
            <a:ext cx="10220325" cy="2419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2" y="2730161"/>
            <a:ext cx="103632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070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3" y="187221"/>
            <a:ext cx="102393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29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4" y="0"/>
            <a:ext cx="3076575" cy="1619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9250"/>
            <a:ext cx="1042035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232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18" y="173245"/>
            <a:ext cx="1037272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330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139"/>
            <a:ext cx="6238875" cy="2276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0" y="2468614"/>
            <a:ext cx="103346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452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1" y="261781"/>
            <a:ext cx="102108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772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590"/>
            <a:ext cx="10191750" cy="914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990"/>
            <a:ext cx="104489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055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011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030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24" y="121561"/>
            <a:ext cx="9620250" cy="4486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4" y="4803723"/>
            <a:ext cx="448627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444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86" y="163096"/>
            <a:ext cx="102298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547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98" y="168716"/>
            <a:ext cx="102584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674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7" y="0"/>
            <a:ext cx="9953625" cy="1076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" y="1076325"/>
            <a:ext cx="102774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505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11"/>
            <a:ext cx="102584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92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58" y="144202"/>
            <a:ext cx="1135380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471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91750" cy="2962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61" y="3207271"/>
            <a:ext cx="8807190" cy="297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703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28625"/>
            <a:ext cx="103632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008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91775" cy="3114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6424"/>
            <a:ext cx="102298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385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39" y="142719"/>
            <a:ext cx="101060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405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28" y="260688"/>
            <a:ext cx="101441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078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7" y="218840"/>
            <a:ext cx="101155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572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638175"/>
            <a:ext cx="103251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433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1943100"/>
            <a:ext cx="101155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081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5262"/>
            <a:ext cx="102108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991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62" y="676275"/>
            <a:ext cx="959167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0</Words>
  <Application>Microsoft Office PowerPoint</Application>
  <PresentationFormat>宽屏</PresentationFormat>
  <Paragraphs>0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6</cp:revision>
  <dcterms:created xsi:type="dcterms:W3CDTF">2022-11-25T01:21:38Z</dcterms:created>
  <dcterms:modified xsi:type="dcterms:W3CDTF">2022-11-29T23:37:56Z</dcterms:modified>
</cp:coreProperties>
</file>